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61" r:id="rId3"/>
    <p:sldId id="264" r:id="rId4"/>
    <p:sldId id="257" r:id="rId5"/>
    <p:sldId id="273" r:id="rId6"/>
    <p:sldId id="258" r:id="rId7"/>
    <p:sldId id="259" r:id="rId8"/>
    <p:sldId id="270" r:id="rId9"/>
    <p:sldId id="283" r:id="rId10"/>
    <p:sldId id="260" r:id="rId11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AEAB"/>
    <a:srgbClr val="B2D5CE"/>
    <a:srgbClr val="AED5CD"/>
    <a:srgbClr val="667869"/>
    <a:srgbClr val="7BB7B6"/>
    <a:srgbClr val="4CD2BA"/>
    <a:srgbClr val="4193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5.png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6.png"/><Relationship Id="rId13" Type="http://schemas.openxmlformats.org/officeDocument/2006/relationships/image" Target="../media/image14.png"/><Relationship Id="rId12" Type="http://schemas.openxmlformats.org/officeDocument/2006/relationships/image" Target="../media/image13.png"/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image" Target="../media/image9.png"/><Relationship Id="rId7" Type="http://schemas.openxmlformats.org/officeDocument/2006/relationships/image" Target="../media/image12.png"/><Relationship Id="rId6" Type="http://schemas.openxmlformats.org/officeDocument/2006/relationships/image" Target="../media/image10.png"/><Relationship Id="rId5" Type="http://schemas.openxmlformats.org/officeDocument/2006/relationships/image" Target="../media/image13.png"/><Relationship Id="rId4" Type="http://schemas.openxmlformats.org/officeDocument/2006/relationships/image" Target="../media/image14.png"/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9.png"/><Relationship Id="rId10" Type="http://schemas.openxmlformats.org/officeDocument/2006/relationships/image" Target="../media/image18.png"/><Relationship Id="rId1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png"/><Relationship Id="rId8" Type="http://schemas.openxmlformats.org/officeDocument/2006/relationships/image" Target="../media/image20.png"/><Relationship Id="rId7" Type="http://schemas.openxmlformats.org/officeDocument/2006/relationships/image" Target="../media/image17.png"/><Relationship Id="rId6" Type="http://schemas.openxmlformats.org/officeDocument/2006/relationships/image" Target="../media/image13.png"/><Relationship Id="rId5" Type="http://schemas.openxmlformats.org/officeDocument/2006/relationships/image" Target="../media/image14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19.png"/><Relationship Id="rId13" Type="http://schemas.openxmlformats.org/officeDocument/2006/relationships/image" Target="../media/image18.png"/><Relationship Id="rId12" Type="http://schemas.openxmlformats.org/officeDocument/2006/relationships/image" Target="../media/image8.png"/><Relationship Id="rId11" Type="http://schemas.openxmlformats.org/officeDocument/2006/relationships/image" Target="../media/image23.png"/><Relationship Id="rId10" Type="http://schemas.openxmlformats.org/officeDocument/2006/relationships/image" Target="../media/image22.png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png"/><Relationship Id="rId8" Type="http://schemas.openxmlformats.org/officeDocument/2006/relationships/image" Target="../media/image25.png"/><Relationship Id="rId7" Type="http://schemas.openxmlformats.org/officeDocument/2006/relationships/image" Target="../media/image24.png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3.png"/><Relationship Id="rId3" Type="http://schemas.openxmlformats.org/officeDocument/2006/relationships/image" Target="../media/image8.png"/><Relationship Id="rId2" Type="http://schemas.openxmlformats.org/officeDocument/2006/relationships/image" Target="../media/image20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8.png"/><Relationship Id="rId8" Type="http://schemas.openxmlformats.org/officeDocument/2006/relationships/image" Target="../media/image23.png"/><Relationship Id="rId7" Type="http://schemas.openxmlformats.org/officeDocument/2006/relationships/image" Target="../media/image20.png"/><Relationship Id="rId6" Type="http://schemas.openxmlformats.org/officeDocument/2006/relationships/image" Target="../media/image27.png"/><Relationship Id="rId5" Type="http://schemas.openxmlformats.org/officeDocument/2006/relationships/image" Target="../media/image21.png"/><Relationship Id="rId4" Type="http://schemas.openxmlformats.org/officeDocument/2006/relationships/image" Target="../media/image22.png"/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26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2.png"/><Relationship Id="rId6" Type="http://schemas.openxmlformats.org/officeDocument/2006/relationships/image" Target="../media/image26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3" Type="http://schemas.openxmlformats.org/officeDocument/2006/relationships/image" Target="../media/image8.png"/><Relationship Id="rId2" Type="http://schemas.openxmlformats.org/officeDocument/2006/relationships/image" Target="../media/image29.pn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7.png"/><Relationship Id="rId7" Type="http://schemas.openxmlformats.org/officeDocument/2006/relationships/image" Target="../media/image36.png"/><Relationship Id="rId6" Type="http://schemas.openxmlformats.org/officeDocument/2006/relationships/image" Target="../media/image2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3" Type="http://schemas.openxmlformats.org/officeDocument/2006/relationships/image" Target="../media/image8.png"/><Relationship Id="rId2" Type="http://schemas.openxmlformats.org/officeDocument/2006/relationships/image" Target="../media/image33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8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7" name="图片 6" descr="index_mengde_e.aefe73a5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47955" y="635"/>
            <a:ext cx="12488545" cy="6857365"/>
          </a:xfrm>
          <a:prstGeom prst="rect">
            <a:avLst/>
          </a:prstGeom>
        </p:spPr>
      </p:pic>
      <p:pic>
        <p:nvPicPr>
          <p:cNvPr id="8" name="图片 7" descr="index_mengde_yun.dd036c0d..png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>
            <a:off x="-147955" y="5149215"/>
            <a:ext cx="9286875" cy="1847850"/>
          </a:xfrm>
          <a:prstGeom prst="rect">
            <a:avLst/>
          </a:prstGeom>
        </p:spPr>
      </p:pic>
      <p:pic>
        <p:nvPicPr>
          <p:cNvPr id="2" name="图片 1" descr="mengde_p01_gezi_a.4306008b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76475" y="-1694180"/>
            <a:ext cx="3208655" cy="2426335"/>
          </a:xfrm>
          <a:prstGeom prst="rect">
            <a:avLst/>
          </a:prstGeom>
          <a:noFill/>
        </p:spPr>
      </p:pic>
      <p:pic>
        <p:nvPicPr>
          <p:cNvPr id="10" name="图片 9" descr="mengde_p15_yun_b.c3041afa..png"/>
          <p:cNvPicPr>
            <a:picLocks noChangeAspect="1"/>
          </p:cNvPicPr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>
            <a:off x="5942330" y="227965"/>
            <a:ext cx="5124450" cy="1771650"/>
          </a:xfrm>
          <a:prstGeom prst="rect">
            <a:avLst/>
          </a:prstGeom>
        </p:spPr>
      </p:pic>
      <p:pic>
        <p:nvPicPr>
          <p:cNvPr id="12" name="图片 11" descr="mengde_p16_yun_b.bd8fb886..png"/>
          <p:cNvPicPr>
            <a:picLocks noChangeAspect="1"/>
          </p:cNvPicPr>
          <p:nvPr/>
        </p:nvPicPr>
        <p:blipFill>
          <a:blip r:embed="rId5">
            <a:alphaModFix amt="54000"/>
          </a:blip>
          <a:stretch>
            <a:fillRect/>
          </a:stretch>
        </p:blipFill>
        <p:spPr>
          <a:xfrm>
            <a:off x="2807335" y="1384935"/>
            <a:ext cx="2035175" cy="751840"/>
          </a:xfrm>
          <a:prstGeom prst="rect">
            <a:avLst/>
          </a:prstGeom>
        </p:spPr>
      </p:pic>
      <p:pic>
        <p:nvPicPr>
          <p:cNvPr id="24" name="图片 23" descr="mengde_p15_shenxiang.05fca048.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5400" y="635"/>
            <a:ext cx="5721985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125 0 " pathEditMode="relative" ptsTypes="">
                                      <p:cBhvr>
                                        <p:cTn id="6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575 0.00222222 " pathEditMode="relative" ptsTypes="">
                                      <p:cBhvr>
                                        <p:cTn id="8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125 0 " pathEditMode="relative" ptsTypes="">
                                      <p:cBhvr>
                                        <p:cTn id="10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bg_mengde.4a121993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1205" cy="6858000"/>
          </a:xfrm>
          <a:prstGeom prst="rect">
            <a:avLst/>
          </a:prstGeom>
        </p:spPr>
      </p:pic>
      <p:pic>
        <p:nvPicPr>
          <p:cNvPr id="7" name="图片 6" descr="index_mengde_e.aefe73a5..png"/>
          <p:cNvPicPr>
            <a:picLocks noChangeAspect="1"/>
          </p:cNvPicPr>
          <p:nvPr/>
        </p:nvPicPr>
        <p:blipFill>
          <a:blip r:embed="rId2">
            <a:alphaModFix amt="0"/>
          </a:blip>
          <a:stretch>
            <a:fillRect/>
          </a:stretch>
        </p:blipFill>
        <p:spPr>
          <a:xfrm>
            <a:off x="-147955" y="635"/>
            <a:ext cx="12488545" cy="6857365"/>
          </a:xfrm>
          <a:prstGeom prst="rect">
            <a:avLst/>
          </a:prstGeom>
        </p:spPr>
      </p:pic>
      <p:pic>
        <p:nvPicPr>
          <p:cNvPr id="8" name="图片 7" descr="index_mengde_yun.dd036c0d..png"/>
          <p:cNvPicPr>
            <a:picLocks noChangeAspect="1"/>
          </p:cNvPicPr>
          <p:nvPr/>
        </p:nvPicPr>
        <p:blipFill>
          <a:blip r:embed="rId3">
            <a:alphaModFix amt="69000"/>
          </a:blip>
          <a:stretch>
            <a:fillRect/>
          </a:stretch>
        </p:blipFill>
        <p:spPr>
          <a:xfrm>
            <a:off x="-9744075" y="5010150"/>
            <a:ext cx="9286875" cy="1847850"/>
          </a:xfrm>
          <a:prstGeom prst="rect">
            <a:avLst/>
          </a:prstGeom>
        </p:spPr>
      </p:pic>
      <p:pic>
        <p:nvPicPr>
          <p:cNvPr id="2" name="图片 1" descr="mengde_p01_gezi_a.4306008b.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6810" y="6079490"/>
            <a:ext cx="14681835" cy="11099800"/>
          </a:xfrm>
          <a:prstGeom prst="rect">
            <a:avLst/>
          </a:prstGeom>
          <a:noFill/>
        </p:spPr>
      </p:pic>
      <p:pic>
        <p:nvPicPr>
          <p:cNvPr id="10" name="图片 9" descr="mengde_p15_yun_b.c3041afa..png"/>
          <p:cNvPicPr>
            <a:picLocks noChangeAspect="1"/>
          </p:cNvPicPr>
          <p:nvPr/>
        </p:nvPicPr>
        <p:blipFill>
          <a:blip r:embed="rId5">
            <a:alphaModFix amt="62000"/>
          </a:blip>
          <a:stretch>
            <a:fillRect/>
          </a:stretch>
        </p:blipFill>
        <p:spPr>
          <a:xfrm>
            <a:off x="15095855" y="539115"/>
            <a:ext cx="5124450" cy="1771650"/>
          </a:xfrm>
          <a:prstGeom prst="rect">
            <a:avLst/>
          </a:prstGeom>
        </p:spPr>
      </p:pic>
      <p:pic>
        <p:nvPicPr>
          <p:cNvPr id="13" name="图片 12" descr="mengde_p6_text.3b11b37c..png"/>
          <p:cNvPicPr>
            <a:picLocks noChangeAspect="1"/>
          </p:cNvPicPr>
          <p:nvPr/>
        </p:nvPicPr>
        <p:blipFill>
          <a:blip r:embed="rId6">
            <a:alphaModFix amt="57000"/>
          </a:blip>
          <a:stretch>
            <a:fillRect/>
          </a:stretch>
        </p:blipFill>
        <p:spPr>
          <a:xfrm>
            <a:off x="864870" y="1961515"/>
            <a:ext cx="9017000" cy="1827530"/>
          </a:xfrm>
          <a:prstGeom prst="rect">
            <a:avLst/>
          </a:prstGeom>
        </p:spPr>
      </p:pic>
      <p:pic>
        <p:nvPicPr>
          <p:cNvPr id="12" name="图片 11" descr="mengde_p16_yun_b.bd8fb886..png"/>
          <p:cNvPicPr>
            <a:picLocks noChangeAspect="1"/>
          </p:cNvPicPr>
          <p:nvPr/>
        </p:nvPicPr>
        <p:blipFill>
          <a:blip r:embed="rId7">
            <a:alphaModFix amt="54000"/>
          </a:blip>
          <a:stretch>
            <a:fillRect/>
          </a:stretch>
        </p:blipFill>
        <p:spPr>
          <a:xfrm>
            <a:off x="12649835" y="1354455"/>
            <a:ext cx="2035175" cy="75184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03325" y="2106295"/>
            <a:ext cx="91884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ln w="12700" cmpd="sng">
                  <a:noFill/>
                  <a:prstDash val="solid"/>
                </a:ln>
                <a:gradFill>
                  <a:gsLst>
                    <a:gs pos="0">
                      <a:srgbClr val="AED5CD"/>
                    </a:gs>
                    <a:gs pos="58000">
                      <a:srgbClr val="50A4A1">
                        <a:lumMod val="93000"/>
                      </a:srgbClr>
                    </a:gs>
                    <a:gs pos="100000">
                      <a:srgbClr val="41937D"/>
                    </a:gs>
                  </a:gsLst>
                  <a:lin ang="5400000" scaled="0"/>
                </a:gra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E3E </a:t>
            </a:r>
            <a:r>
              <a:rPr lang="zh-CN" altLang="en-US" sz="7200">
                <a:ln w="12700" cmpd="sng">
                  <a:noFill/>
                  <a:prstDash val="solid"/>
                </a:ln>
                <a:gradFill>
                  <a:gsLst>
                    <a:gs pos="0">
                      <a:srgbClr val="AED5CD"/>
                    </a:gs>
                    <a:gs pos="58000">
                      <a:srgbClr val="50A4A1">
                        <a:lumMod val="93000"/>
                      </a:srgbClr>
                    </a:gs>
                    <a:gs pos="100000">
                      <a:srgbClr val="41937D"/>
                    </a:gs>
                  </a:gsLst>
                  <a:lin ang="5400000" scaled="0"/>
                </a:gra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小水獭和求解器</a:t>
            </a:r>
            <a:endParaRPr lang="zh-CN" altLang="en-US" sz="7200">
              <a:ln w="12700" cmpd="sng">
                <a:noFill/>
                <a:prstDash val="solid"/>
              </a:ln>
              <a:gradFill>
                <a:gsLst>
                  <a:gs pos="0">
                    <a:srgbClr val="AED5CD"/>
                  </a:gs>
                  <a:gs pos="58000">
                    <a:srgbClr val="50A4A1">
                      <a:lumMod val="93000"/>
                    </a:srgbClr>
                  </a:gs>
                  <a:gs pos="100000">
                    <a:srgbClr val="41937D"/>
                  </a:gs>
                </a:gsLst>
                <a:lin ang="5400000" scaled="0"/>
              </a:gra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5290" y="5497830"/>
            <a:ext cx="56445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667869"/>
                </a:solidFill>
                <a:latin typeface="经典长宋简" panose="02010609000101010101" charset="-122"/>
                <a:ea typeface="经典长宋简" panose="02010609000101010101" charset="-122"/>
                <a:cs typeface="经典长宋简" panose="02010609000101010101" charset="-122"/>
              </a:rPr>
              <a:t>姓名：聂睿</a:t>
            </a:r>
            <a:r>
              <a:rPr lang="en-US" altLang="zh-CN" sz="2400">
                <a:solidFill>
                  <a:srgbClr val="667869"/>
                </a:solidFill>
                <a:latin typeface="经典长宋简" panose="02010609000101010101" charset="-122"/>
                <a:ea typeface="经典长宋简" panose="02010609000101010101" charset="-122"/>
                <a:cs typeface="经典长宋简" panose="02010609000101010101" charset="-122"/>
              </a:rPr>
              <a:t>           </a:t>
            </a:r>
            <a:r>
              <a:rPr lang="zh-CN" altLang="en-US" sz="2400">
                <a:solidFill>
                  <a:srgbClr val="667869"/>
                </a:solidFill>
                <a:latin typeface="经典长宋简" panose="02010609000101010101" charset="-122"/>
                <a:ea typeface="经典长宋简" panose="02010609000101010101" charset="-122"/>
                <a:cs typeface="经典长宋简" panose="02010609000101010101" charset="-122"/>
              </a:rPr>
              <a:t>学号：</a:t>
            </a:r>
            <a:r>
              <a:rPr lang="en-US" altLang="zh-CN" sz="2400">
                <a:solidFill>
                  <a:srgbClr val="667869"/>
                </a:solidFill>
                <a:latin typeface="经典长宋简" panose="02010609000101010101" charset="-122"/>
                <a:ea typeface="经典长宋简" panose="02010609000101010101" charset="-122"/>
                <a:cs typeface="经典长宋简" panose="02010609000101010101" charset="-122"/>
              </a:rPr>
              <a:t>20376092</a:t>
            </a:r>
            <a:endParaRPr lang="en-US" altLang="zh-CN" sz="2400">
              <a:solidFill>
                <a:srgbClr val="667869"/>
              </a:solidFill>
              <a:latin typeface="经典长宋简" panose="02010609000101010101" charset="-122"/>
              <a:ea typeface="经典长宋简" panose="02010609000101010101" charset="-122"/>
              <a:cs typeface="经典长宋简" panose="02010609000101010101" charset="-122"/>
            </a:endParaRPr>
          </a:p>
        </p:txBody>
      </p:sp>
      <p:pic>
        <p:nvPicPr>
          <p:cNvPr id="20" name="图片 19" descr="mengde_p01_xx_a.f48dbb0b.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64315" y="-2342515"/>
            <a:ext cx="4235450" cy="3150870"/>
          </a:xfrm>
          <a:prstGeom prst="rect">
            <a:avLst/>
          </a:prstGeom>
        </p:spPr>
      </p:pic>
      <p:pic>
        <p:nvPicPr>
          <p:cNvPr id="17" name="图片 16" descr="mengde_p15_yun_d.d18fc1a1..png"/>
          <p:cNvPicPr>
            <a:picLocks noChangeAspect="1"/>
          </p:cNvPicPr>
          <p:nvPr/>
        </p:nvPicPr>
        <p:blipFill>
          <a:blip r:embed="rId9">
            <a:alphaModFix amt="75000"/>
          </a:blip>
          <a:stretch>
            <a:fillRect/>
          </a:stretch>
        </p:blipFill>
        <p:spPr>
          <a:xfrm>
            <a:off x="-4685030" y="681990"/>
            <a:ext cx="4019550" cy="1485900"/>
          </a:xfrm>
          <a:prstGeom prst="rect">
            <a:avLst/>
          </a:prstGeom>
        </p:spPr>
      </p:pic>
      <p:pic>
        <p:nvPicPr>
          <p:cNvPr id="14" name="图片 13" descr="mengde_p01_yun_b.969ced68..png"/>
          <p:cNvPicPr>
            <a:picLocks noChangeAspect="1"/>
          </p:cNvPicPr>
          <p:nvPr/>
        </p:nvPicPr>
        <p:blipFill>
          <a:blip r:embed="rId10">
            <a:alphaModFix amt="63000"/>
          </a:blip>
          <a:stretch>
            <a:fillRect/>
          </a:stretch>
        </p:blipFill>
        <p:spPr>
          <a:xfrm flipH="1" flipV="1">
            <a:off x="12638405" y="-4356735"/>
            <a:ext cx="7315200" cy="4895850"/>
          </a:xfrm>
          <a:prstGeom prst="rect">
            <a:avLst/>
          </a:prstGeom>
        </p:spPr>
      </p:pic>
      <p:pic>
        <p:nvPicPr>
          <p:cNvPr id="19" name="图片 18" descr="mengde_p15_yun_a.fa277642..png"/>
          <p:cNvPicPr>
            <a:picLocks noChangeAspect="1"/>
          </p:cNvPicPr>
          <p:nvPr/>
        </p:nvPicPr>
        <p:blipFill>
          <a:blip r:embed="rId11">
            <a:alphaModFix amt="53000"/>
          </a:blip>
          <a:stretch>
            <a:fillRect/>
          </a:stretch>
        </p:blipFill>
        <p:spPr>
          <a:xfrm>
            <a:off x="12649835" y="1778635"/>
            <a:ext cx="3072765" cy="807085"/>
          </a:xfrm>
          <a:prstGeom prst="rect">
            <a:avLst/>
          </a:prstGeom>
        </p:spPr>
      </p:pic>
      <p:pic>
        <p:nvPicPr>
          <p:cNvPr id="16" name="图片 15" descr="index_mengde_a.1df029ed.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4161155" y="6079490"/>
            <a:ext cx="4699000" cy="2853690"/>
          </a:xfrm>
          <a:prstGeom prst="rect">
            <a:avLst/>
          </a:prstGeom>
        </p:spPr>
      </p:pic>
      <p:pic>
        <p:nvPicPr>
          <p:cNvPr id="22" name="图片 21" descr="index_mengde_upimg.a6194a97.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017770" y="6858000"/>
            <a:ext cx="5723890" cy="4789805"/>
          </a:xfrm>
          <a:prstGeom prst="rect">
            <a:avLst/>
          </a:prstGeom>
        </p:spPr>
      </p:pic>
      <p:pic>
        <p:nvPicPr>
          <p:cNvPr id="28" name="图片 27" descr="index_mengde_a.1df029ed..png"/>
          <p:cNvPicPr>
            <a:picLocks noChangeAspect="1"/>
          </p:cNvPicPr>
          <p:nvPr/>
        </p:nvPicPr>
        <p:blipFill>
          <a:blip r:embed="rId12">
            <a:alphaModFix amt="70000"/>
          </a:blip>
          <a:stretch>
            <a:fillRect/>
          </a:stretch>
        </p:blipFill>
        <p:spPr>
          <a:xfrm flipH="1">
            <a:off x="12649835" y="5497830"/>
            <a:ext cx="4699000" cy="2853690"/>
          </a:xfrm>
          <a:prstGeom prst="rect">
            <a:avLst/>
          </a:prstGeom>
        </p:spPr>
      </p:pic>
      <p:pic>
        <p:nvPicPr>
          <p:cNvPr id="11" name="图片 10" descr="mengde_p15_shenxiang.05fca048.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534775" y="4610735"/>
            <a:ext cx="572198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43" name="图片 42" descr="mengde_p15_text.aa3166b0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00755" y="236220"/>
            <a:ext cx="5667375" cy="3402330"/>
          </a:xfrm>
          <a:prstGeom prst="rect">
            <a:avLst/>
          </a:prstGeom>
        </p:spPr>
      </p:pic>
      <p:pic>
        <p:nvPicPr>
          <p:cNvPr id="16" name="图片 15" descr="mengde_p15_sky.bcf98efe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05225" y="-2386965"/>
            <a:ext cx="17122140" cy="9385935"/>
          </a:xfrm>
          <a:prstGeom prst="rect">
            <a:avLst/>
          </a:prstGeom>
        </p:spPr>
      </p:pic>
      <p:pic>
        <p:nvPicPr>
          <p:cNvPr id="18" name="图片 17" descr="mengde_p01_yun_b.969ced68..png"/>
          <p:cNvPicPr>
            <a:picLocks noChangeAspect="1"/>
          </p:cNvPicPr>
          <p:nvPr/>
        </p:nvPicPr>
        <p:blipFill>
          <a:blip r:embed="rId3">
            <a:alphaModFix amt="63000"/>
          </a:blip>
          <a:stretch>
            <a:fillRect/>
          </a:stretch>
        </p:blipFill>
        <p:spPr>
          <a:xfrm flipH="1" flipV="1">
            <a:off x="8312785" y="-1684655"/>
            <a:ext cx="7315200" cy="4895850"/>
          </a:xfrm>
          <a:prstGeom prst="rect">
            <a:avLst/>
          </a:prstGeom>
        </p:spPr>
      </p:pic>
      <p:pic>
        <p:nvPicPr>
          <p:cNvPr id="12" name="图片 11" descr="index_mengde_upimg.a6194a97..png"/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3234055" y="2209165"/>
            <a:ext cx="5723890" cy="4789805"/>
          </a:xfrm>
          <a:prstGeom prst="rect">
            <a:avLst/>
          </a:prstGeom>
        </p:spPr>
      </p:pic>
      <p:pic>
        <p:nvPicPr>
          <p:cNvPr id="13" name="图片 12" descr="index_mengde_a.1df029ed..png"/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0" y="4145280"/>
            <a:ext cx="4699000" cy="2853690"/>
          </a:xfrm>
          <a:prstGeom prst="rect">
            <a:avLst/>
          </a:prstGeom>
        </p:spPr>
      </p:pic>
      <p:pic>
        <p:nvPicPr>
          <p:cNvPr id="17" name="图片 16" descr="mengde_p15_yun_d.d18fc1a1..png"/>
          <p:cNvPicPr>
            <a:picLocks noChangeAspect="1"/>
          </p:cNvPicPr>
          <p:nvPr/>
        </p:nvPicPr>
        <p:blipFill>
          <a:blip r:embed="rId6">
            <a:alphaModFix amt="75000"/>
          </a:blip>
          <a:stretch>
            <a:fillRect/>
          </a:stretch>
        </p:blipFill>
        <p:spPr>
          <a:xfrm>
            <a:off x="-2026285" y="365760"/>
            <a:ext cx="4019550" cy="1485900"/>
          </a:xfrm>
          <a:prstGeom prst="rect">
            <a:avLst/>
          </a:prstGeom>
        </p:spPr>
      </p:pic>
      <p:pic>
        <p:nvPicPr>
          <p:cNvPr id="19" name="图片 18" descr="mengde_p15_yun_a.fa277642..png"/>
          <p:cNvPicPr>
            <a:picLocks noChangeAspect="1"/>
          </p:cNvPicPr>
          <p:nvPr/>
        </p:nvPicPr>
        <p:blipFill>
          <a:blip r:embed="rId7">
            <a:alphaModFix amt="53000"/>
          </a:blip>
          <a:stretch>
            <a:fillRect/>
          </a:stretch>
        </p:blipFill>
        <p:spPr>
          <a:xfrm>
            <a:off x="11078845" y="1534160"/>
            <a:ext cx="3072765" cy="807085"/>
          </a:xfrm>
          <a:prstGeom prst="rect">
            <a:avLst/>
          </a:prstGeom>
        </p:spPr>
      </p:pic>
      <p:pic>
        <p:nvPicPr>
          <p:cNvPr id="20" name="图片 19" descr="mengde_p01_xx_a.f48dbb0b.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980000">
            <a:off x="-6623685" y="8146415"/>
            <a:ext cx="6153150" cy="4577715"/>
          </a:xfrm>
          <a:prstGeom prst="rect">
            <a:avLst/>
          </a:prstGeom>
        </p:spPr>
      </p:pic>
      <p:pic>
        <p:nvPicPr>
          <p:cNvPr id="28" name="图片 27" descr="index_mengde_a.1df029ed..png"/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 flipH="1">
            <a:off x="7493000" y="4145280"/>
            <a:ext cx="4699000" cy="2853690"/>
          </a:xfrm>
          <a:prstGeom prst="rect">
            <a:avLst/>
          </a:prstGeom>
        </p:spPr>
      </p:pic>
      <p:pic>
        <p:nvPicPr>
          <p:cNvPr id="2" name="图片 1" descr="mengde_p01_text.dd96ee5e..png"/>
          <p:cNvPicPr>
            <a:picLocks noChangeAspect="1"/>
          </p:cNvPicPr>
          <p:nvPr/>
        </p:nvPicPr>
        <p:blipFill>
          <a:blip r:embed="rId9">
            <a:alphaModFix amt="60000"/>
          </a:blip>
          <a:stretch>
            <a:fillRect/>
          </a:stretch>
        </p:blipFill>
        <p:spPr>
          <a:xfrm rot="5400000">
            <a:off x="697865" y="1273175"/>
            <a:ext cx="4097655" cy="1013460"/>
          </a:xfrm>
          <a:prstGeom prst="rect">
            <a:avLst/>
          </a:prstGeom>
        </p:spPr>
      </p:pic>
      <p:pic>
        <p:nvPicPr>
          <p:cNvPr id="3" name="图片 2" descr="mengde_p01_text.dd96ee5e..png"/>
          <p:cNvPicPr>
            <a:picLocks noChangeAspect="1"/>
          </p:cNvPicPr>
          <p:nvPr/>
        </p:nvPicPr>
        <p:blipFill>
          <a:blip r:embed="rId9">
            <a:alphaModFix amt="60000"/>
          </a:blip>
          <a:stretch>
            <a:fillRect/>
          </a:stretch>
        </p:blipFill>
        <p:spPr>
          <a:xfrm rot="5400000">
            <a:off x="3103880" y="1589405"/>
            <a:ext cx="4097655" cy="1013460"/>
          </a:xfrm>
          <a:prstGeom prst="rect">
            <a:avLst/>
          </a:prstGeom>
        </p:spPr>
      </p:pic>
      <p:pic>
        <p:nvPicPr>
          <p:cNvPr id="4" name="图片 3" descr="mengde_p01_text.dd96ee5e..png"/>
          <p:cNvPicPr>
            <a:picLocks noChangeAspect="1"/>
          </p:cNvPicPr>
          <p:nvPr/>
        </p:nvPicPr>
        <p:blipFill>
          <a:blip r:embed="rId9">
            <a:alphaModFix amt="60000"/>
          </a:blip>
          <a:stretch>
            <a:fillRect/>
          </a:stretch>
        </p:blipFill>
        <p:spPr>
          <a:xfrm rot="5400000">
            <a:off x="5116830" y="1082675"/>
            <a:ext cx="4097655" cy="1013460"/>
          </a:xfrm>
          <a:prstGeom prst="rect">
            <a:avLst/>
          </a:prstGeom>
        </p:spPr>
      </p:pic>
      <p:pic>
        <p:nvPicPr>
          <p:cNvPr id="5" name="图片 4" descr="mengde_p01_text.dd96ee5e..png"/>
          <p:cNvPicPr>
            <a:picLocks noChangeAspect="1"/>
          </p:cNvPicPr>
          <p:nvPr/>
        </p:nvPicPr>
        <p:blipFill>
          <a:blip r:embed="rId9">
            <a:alphaModFix amt="60000"/>
          </a:blip>
          <a:stretch>
            <a:fillRect/>
          </a:stretch>
        </p:blipFill>
        <p:spPr>
          <a:xfrm rot="5400000">
            <a:off x="7793355" y="1907540"/>
            <a:ext cx="4097655" cy="10134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390775" y="236220"/>
            <a:ext cx="50292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58AEAB"/>
                </a:solidFill>
                <a:latin typeface="华文中宋" panose="02010600040101010101" charset="-122"/>
                <a:ea typeface="华文中宋" panose="02010600040101010101" charset="-122"/>
              </a:rPr>
              <a:t>题意回顾</a:t>
            </a:r>
            <a:endParaRPr lang="zh-CN" altLang="en-US" sz="4800">
              <a:solidFill>
                <a:srgbClr val="58AEAB"/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91075" y="782955"/>
            <a:ext cx="5029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58AEAB"/>
                </a:solidFill>
                <a:latin typeface="华文中宋" panose="02010600040101010101" charset="-122"/>
                <a:ea typeface="华文中宋" panose="02010600040101010101" charset="-122"/>
              </a:rPr>
              <a:t>解法一</a:t>
            </a:r>
            <a:endParaRPr lang="zh-CN" altLang="en-US" sz="4800">
              <a:solidFill>
                <a:srgbClr val="58AEAB"/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831330" y="365760"/>
            <a:ext cx="5029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58AEAB"/>
                </a:solidFill>
                <a:latin typeface="华文中宋" panose="02010600040101010101" charset="-122"/>
                <a:ea typeface="华文中宋" panose="02010600040101010101" charset="-122"/>
              </a:rPr>
              <a:t>解法二</a:t>
            </a:r>
            <a:endParaRPr lang="zh-CN" altLang="en-US" sz="4800">
              <a:solidFill>
                <a:srgbClr val="58AEAB"/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453880" y="782955"/>
            <a:ext cx="50292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58AEAB"/>
                </a:solidFill>
                <a:latin typeface="华文中宋" panose="02010600040101010101" charset="-122"/>
                <a:ea typeface="华文中宋" panose="02010600040101010101" charset="-122"/>
              </a:rPr>
              <a:t>代码展示</a:t>
            </a:r>
            <a:endParaRPr lang="zh-CN" altLang="en-US" sz="4800">
              <a:solidFill>
                <a:srgbClr val="58AEAB"/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pic>
        <p:nvPicPr>
          <p:cNvPr id="21" name="图片 20" descr="mengde_p8_yezi_a.c57b9d70.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9780000">
            <a:off x="-2061845" y="6428740"/>
            <a:ext cx="2619375" cy="1838325"/>
          </a:xfrm>
          <a:prstGeom prst="rect">
            <a:avLst/>
          </a:prstGeom>
        </p:spPr>
      </p:pic>
      <p:pic>
        <p:nvPicPr>
          <p:cNvPr id="11" name="图片 10" descr="mengde_p8_fengceju_v.b88f1ccd.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2875915" y="6358255"/>
            <a:ext cx="2355850" cy="241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mengde_p15_text.aa3166b0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6995"/>
            <a:ext cx="12191365" cy="6933565"/>
          </a:xfrm>
          <a:prstGeom prst="rect">
            <a:avLst/>
          </a:prstGeom>
        </p:spPr>
      </p:pic>
      <p:pic>
        <p:nvPicPr>
          <p:cNvPr id="17" name="图片 16" descr="mengde_p15_yun_d.d18fc1a1..png"/>
          <p:cNvPicPr>
            <a:picLocks noChangeAspect="1"/>
          </p:cNvPicPr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-5028565" y="527050"/>
            <a:ext cx="4019550" cy="1485900"/>
          </a:xfrm>
          <a:prstGeom prst="rect">
            <a:avLst/>
          </a:prstGeom>
        </p:spPr>
      </p:pic>
      <p:pic>
        <p:nvPicPr>
          <p:cNvPr id="18" name="图片 17" descr="mengde_p01_yun_b.969ced68..png"/>
          <p:cNvPicPr>
            <a:picLocks noChangeAspect="1"/>
          </p:cNvPicPr>
          <p:nvPr/>
        </p:nvPicPr>
        <p:blipFill>
          <a:blip r:embed="rId3">
            <a:alphaModFix amt="63000"/>
          </a:blip>
          <a:stretch>
            <a:fillRect/>
          </a:stretch>
        </p:blipFill>
        <p:spPr>
          <a:xfrm flipH="1" flipV="1">
            <a:off x="12515850" y="-4895850"/>
            <a:ext cx="7315200" cy="4895850"/>
          </a:xfrm>
          <a:prstGeom prst="rect">
            <a:avLst/>
          </a:prstGeom>
        </p:spPr>
      </p:pic>
      <p:pic>
        <p:nvPicPr>
          <p:cNvPr id="19" name="图片 18" descr="mengde_p15_yun_a.fa277642..png"/>
          <p:cNvPicPr>
            <a:picLocks noChangeAspect="1"/>
          </p:cNvPicPr>
          <p:nvPr/>
        </p:nvPicPr>
        <p:blipFill>
          <a:blip r:embed="rId4">
            <a:alphaModFix amt="53000"/>
          </a:blip>
          <a:stretch>
            <a:fillRect/>
          </a:stretch>
        </p:blipFill>
        <p:spPr>
          <a:xfrm>
            <a:off x="12718415" y="6858635"/>
            <a:ext cx="3072765" cy="807085"/>
          </a:xfrm>
          <a:prstGeom prst="rect">
            <a:avLst/>
          </a:prstGeom>
        </p:spPr>
      </p:pic>
      <p:pic>
        <p:nvPicPr>
          <p:cNvPr id="12" name="图片 11" descr="index_mengde_upimg.a6194a97..png"/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3649980" y="7112000"/>
            <a:ext cx="5723890" cy="4789805"/>
          </a:xfrm>
          <a:prstGeom prst="rect">
            <a:avLst/>
          </a:prstGeom>
        </p:spPr>
      </p:pic>
      <p:pic>
        <p:nvPicPr>
          <p:cNvPr id="13" name="图片 12" descr="index_mengde_a.1df029ed..png"/>
          <p:cNvPicPr>
            <a:picLocks noChangeAspect="1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>
            <a:off x="415925" y="9048115"/>
            <a:ext cx="4699000" cy="2853690"/>
          </a:xfrm>
          <a:prstGeom prst="rect">
            <a:avLst/>
          </a:prstGeom>
        </p:spPr>
      </p:pic>
      <p:pic>
        <p:nvPicPr>
          <p:cNvPr id="28" name="图片 27" descr="index_mengde_a.1df029ed..png"/>
          <p:cNvPicPr>
            <a:picLocks noChangeAspect="1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 flipH="1">
            <a:off x="7908925" y="9048115"/>
            <a:ext cx="4699000" cy="2853690"/>
          </a:xfrm>
          <a:prstGeom prst="rect">
            <a:avLst/>
          </a:prstGeom>
        </p:spPr>
      </p:pic>
      <p:pic>
        <p:nvPicPr>
          <p:cNvPr id="2" name="图片 1" descr="mengde_p01_text.dd96ee5e..png"/>
          <p:cNvPicPr>
            <a:picLocks noChangeAspect="1"/>
          </p:cNvPicPr>
          <p:nvPr/>
        </p:nvPicPr>
        <p:blipFill>
          <a:blip r:embed="rId7">
            <a:alphaModFix amt="60000"/>
          </a:blip>
          <a:stretch>
            <a:fillRect/>
          </a:stretch>
        </p:blipFill>
        <p:spPr>
          <a:xfrm rot="5400000">
            <a:off x="102235" y="-3016885"/>
            <a:ext cx="4097655" cy="1013460"/>
          </a:xfrm>
          <a:prstGeom prst="rect">
            <a:avLst/>
          </a:prstGeom>
        </p:spPr>
      </p:pic>
      <p:pic>
        <p:nvPicPr>
          <p:cNvPr id="3" name="图片 2" descr="mengde_p01_text.dd96ee5e..png"/>
          <p:cNvPicPr>
            <a:picLocks noChangeAspect="1"/>
          </p:cNvPicPr>
          <p:nvPr/>
        </p:nvPicPr>
        <p:blipFill>
          <a:blip r:embed="rId7">
            <a:alphaModFix amt="60000"/>
          </a:blip>
          <a:stretch>
            <a:fillRect/>
          </a:stretch>
        </p:blipFill>
        <p:spPr>
          <a:xfrm rot="5400000">
            <a:off x="2814955" y="-3733165"/>
            <a:ext cx="4097655" cy="1013460"/>
          </a:xfrm>
          <a:prstGeom prst="rect">
            <a:avLst/>
          </a:prstGeom>
        </p:spPr>
      </p:pic>
      <p:pic>
        <p:nvPicPr>
          <p:cNvPr id="5" name="图片 4" descr="mengde_p01_text.dd96ee5e..png"/>
          <p:cNvPicPr>
            <a:picLocks noChangeAspect="1"/>
          </p:cNvPicPr>
          <p:nvPr/>
        </p:nvPicPr>
        <p:blipFill>
          <a:blip r:embed="rId7">
            <a:alphaModFix amt="60000"/>
          </a:blip>
          <a:stretch>
            <a:fillRect/>
          </a:stretch>
        </p:blipFill>
        <p:spPr>
          <a:xfrm rot="5400000">
            <a:off x="4830445" y="-4342765"/>
            <a:ext cx="4097655" cy="1013460"/>
          </a:xfrm>
          <a:prstGeom prst="rect">
            <a:avLst/>
          </a:prstGeom>
        </p:spPr>
      </p:pic>
      <p:pic>
        <p:nvPicPr>
          <p:cNvPr id="6" name="图片 5" descr="mengde_p01_text.dd96ee5e..png"/>
          <p:cNvPicPr>
            <a:picLocks noChangeAspect="1"/>
          </p:cNvPicPr>
          <p:nvPr/>
        </p:nvPicPr>
        <p:blipFill>
          <a:blip r:embed="rId7">
            <a:alphaModFix amt="60000"/>
          </a:blip>
          <a:stretch>
            <a:fillRect/>
          </a:stretch>
        </p:blipFill>
        <p:spPr>
          <a:xfrm rot="5400000">
            <a:off x="7595235" y="-2908300"/>
            <a:ext cx="4097655" cy="1013460"/>
          </a:xfrm>
          <a:prstGeom prst="rect">
            <a:avLst/>
          </a:prstGeom>
        </p:spPr>
      </p:pic>
      <p:pic>
        <p:nvPicPr>
          <p:cNvPr id="7" name="图片 6" descr="index_mengde_b.230ce33a.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21015" y="7136130"/>
            <a:ext cx="3808730" cy="3877945"/>
          </a:xfrm>
          <a:prstGeom prst="rect">
            <a:avLst/>
          </a:prstGeom>
        </p:spPr>
      </p:pic>
      <p:pic>
        <p:nvPicPr>
          <p:cNvPr id="8" name="图片 7" descr="mengde_p16_yun_e.fd7a1595..png"/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14237335" y="850900"/>
            <a:ext cx="5461635" cy="1885950"/>
          </a:xfrm>
          <a:prstGeom prst="rect">
            <a:avLst/>
          </a:prstGeom>
        </p:spPr>
      </p:pic>
      <p:pic>
        <p:nvPicPr>
          <p:cNvPr id="9" name="图片 8" descr="mengde_p15_yun_e.ff52cdbf..png"/>
          <p:cNvPicPr>
            <a:picLocks noChangeAspect="1"/>
          </p:cNvPicPr>
          <p:nvPr/>
        </p:nvPicPr>
        <p:blipFill>
          <a:blip r:embed="rId10">
            <a:alphaModFix amt="99000"/>
          </a:blip>
          <a:stretch>
            <a:fillRect/>
          </a:stretch>
        </p:blipFill>
        <p:spPr>
          <a:xfrm>
            <a:off x="13101320" y="793750"/>
            <a:ext cx="3619500" cy="1367155"/>
          </a:xfrm>
          <a:prstGeom prst="rect">
            <a:avLst/>
          </a:prstGeom>
        </p:spPr>
      </p:pic>
      <p:pic>
        <p:nvPicPr>
          <p:cNvPr id="10" name="图片 9" descr="mengde_p01_gezi_yy_b.512640ee.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2212340" y="-1408430"/>
            <a:ext cx="3323590" cy="2592070"/>
          </a:xfrm>
          <a:prstGeom prst="rect">
            <a:avLst/>
          </a:prstGeom>
        </p:spPr>
      </p:pic>
      <p:pic>
        <p:nvPicPr>
          <p:cNvPr id="15" name="图片 14" descr="mengde_p6_text.3b11b37c.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71795" y="-1689735"/>
            <a:ext cx="2096135" cy="1489710"/>
          </a:xfrm>
          <a:prstGeom prst="rect">
            <a:avLst/>
          </a:prstGeom>
        </p:spPr>
      </p:pic>
      <p:pic>
        <p:nvPicPr>
          <p:cNvPr id="16" name="图片 15" descr="mengde_p6_text.3b11b37c.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86320" y="-2186305"/>
            <a:ext cx="1147445" cy="777875"/>
          </a:xfrm>
          <a:prstGeom prst="rect">
            <a:avLst/>
          </a:prstGeom>
        </p:spPr>
      </p:pic>
      <p:pic>
        <p:nvPicPr>
          <p:cNvPr id="21" name="图片 20" descr="mengde_p8_yezi_a.c57b9d70.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2240000">
            <a:off x="4238625" y="2684780"/>
            <a:ext cx="5280660" cy="3705860"/>
          </a:xfrm>
          <a:prstGeom prst="rect">
            <a:avLst/>
          </a:prstGeom>
        </p:spPr>
      </p:pic>
      <p:pic>
        <p:nvPicPr>
          <p:cNvPr id="20" name="图片 19" descr="mengde_p8_fengceju_v.b88f1ccd.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2460000">
            <a:off x="2769235" y="1195705"/>
            <a:ext cx="4749800" cy="4870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42708 0.5825 L 0 0 " pathEditMode="relative" ptsTypes="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105208 0.034537 0.376979 0.067963 0.5625 0.231111 C 0.748021 0.394259 0.865729 0.703333 0.9275 0.815556 " pathEditMode="relative" ptsTypes="">
                                      <p:cBhvr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105208 0.034537 0.376979 0.067963 0.5625 0.231111 C 0.748021 0.394259 0.865729 0.703333 0.9275 0.815556 " pathEditMode="relative" ptsTypes="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mengde_p15_text.aa3166b0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75565"/>
            <a:ext cx="12191365" cy="6933565"/>
          </a:xfrm>
          <a:prstGeom prst="rect">
            <a:avLst/>
          </a:prstGeom>
        </p:spPr>
      </p:pic>
      <p:pic>
        <p:nvPicPr>
          <p:cNvPr id="2" name="图片 1" descr="index_mengde_b.230ce33a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420" y="2980690"/>
            <a:ext cx="3808730" cy="3877945"/>
          </a:xfrm>
          <a:prstGeom prst="rect">
            <a:avLst/>
          </a:prstGeom>
        </p:spPr>
      </p:pic>
      <p:pic>
        <p:nvPicPr>
          <p:cNvPr id="9" name="图片 8" descr="mengde_p6_text.3b11b37c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800" y="1708150"/>
            <a:ext cx="6624320" cy="4705985"/>
          </a:xfrm>
          <a:prstGeom prst="rect">
            <a:avLst/>
          </a:prstGeom>
        </p:spPr>
      </p:pic>
      <p:pic>
        <p:nvPicPr>
          <p:cNvPr id="5" name="图片 4" descr="mengde_p01_gezi_yy_b.512640ee.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260" y="130175"/>
            <a:ext cx="3323590" cy="2592070"/>
          </a:xfrm>
          <a:prstGeom prst="rect">
            <a:avLst/>
          </a:prstGeom>
        </p:spPr>
      </p:pic>
      <p:pic>
        <p:nvPicPr>
          <p:cNvPr id="6" name="图片 5" descr="mengde_p16_yun_e.fd7a1595.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10420350" y="1094740"/>
            <a:ext cx="5461635" cy="1885950"/>
          </a:xfrm>
          <a:prstGeom prst="rect">
            <a:avLst/>
          </a:prstGeom>
        </p:spPr>
      </p:pic>
      <p:pic>
        <p:nvPicPr>
          <p:cNvPr id="8" name="图片 7" descr="mengde_p6_text.3b11b37c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960" y="809625"/>
            <a:ext cx="4644390" cy="1232535"/>
          </a:xfrm>
          <a:prstGeom prst="rect">
            <a:avLst/>
          </a:prstGeom>
        </p:spPr>
      </p:pic>
      <p:pic>
        <p:nvPicPr>
          <p:cNvPr id="3" name="图片 2" descr="mengde_p15_yun_e.ff52cdbf..png"/>
          <p:cNvPicPr>
            <a:picLocks noChangeAspect="1"/>
          </p:cNvPicPr>
          <p:nvPr/>
        </p:nvPicPr>
        <p:blipFill>
          <a:blip r:embed="rId6">
            <a:alphaModFix amt="99000"/>
          </a:blip>
          <a:stretch>
            <a:fillRect/>
          </a:stretch>
        </p:blipFill>
        <p:spPr>
          <a:xfrm>
            <a:off x="9284335" y="1037590"/>
            <a:ext cx="3619500" cy="1367155"/>
          </a:xfrm>
          <a:prstGeom prst="rect">
            <a:avLst/>
          </a:prstGeom>
        </p:spPr>
      </p:pic>
      <p:pic>
        <p:nvPicPr>
          <p:cNvPr id="7" name="图片 6" descr="mengde_p7_dashu_r.83c8cc08.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87275" y="2050415"/>
            <a:ext cx="5571490" cy="528129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248400" y="1037590"/>
            <a:ext cx="36931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>
                <a:solidFill>
                  <a:srgbClr val="58AEAB"/>
                </a:solidFill>
                <a:latin typeface="经典长宋简" panose="02010609000101010101" charset="-122"/>
                <a:ea typeface="经典长宋简" panose="02010609000101010101" charset="-122"/>
              </a:rPr>
              <a:t>Description</a:t>
            </a:r>
            <a:endParaRPr lang="en-US" altLang="zh-CN" sz="4800">
              <a:solidFill>
                <a:srgbClr val="58AEAB"/>
              </a:solidFill>
              <a:latin typeface="经典长宋简" panose="02010609000101010101" charset="-122"/>
              <a:ea typeface="经典长宋简" panose="02010609000101010101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文本框 10"/>
              <p:cNvSpPr txBox="1"/>
              <p:nvPr/>
            </p:nvSpPr>
            <p:spPr>
              <a:xfrm>
                <a:off x="923925" y="2163445"/>
                <a:ext cx="6201410" cy="1743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</a:rPr>
                  <a:t>给定四个序列</a:t>
                </a:r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</a:rPr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</a:rPr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</a:rPr>
                  <a:t>,...,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</a:rPr>
                  <a:t>],</a:t>
                </a:r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[</a:t>
                </a: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solidFill>
                                <a:srgbClr val="58AEAB"/>
                              </a:solidFill>
                              <a:latin typeface="Cambria Math" panose="02040503050406030204" charset="0"/>
                              <a:ea typeface="经典长宋简" panose="02010609000101010101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solidFill>
                                <a:srgbClr val="58AEAB"/>
                              </a:solidFill>
                              <a:latin typeface="Cambria Math" panose="02040503050406030204" charset="0"/>
                              <a:ea typeface="经典长宋简" panose="02010609000101010101" charset="-122"/>
                              <a:cs typeface="Cambria Math" panose="02040503050406030204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400" i="1">
                              <a:solidFill>
                                <a:srgbClr val="58AEAB"/>
                              </a:solidFill>
                              <a:latin typeface="Cambria Math" panose="02040503050406030204" charset="0"/>
                              <a:ea typeface="经典长宋简" panose="02010609000101010101" charset="-122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solidFill>
                                <a:srgbClr val="58AEAB"/>
                              </a:solidFill>
                              <a:latin typeface="Cambria Math" panose="02040503050406030204" charset="0"/>
                              <a:ea typeface="经典长宋简" panose="02010609000101010101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solidFill>
                                <a:srgbClr val="58AEAB"/>
                              </a:solidFill>
                              <a:latin typeface="Cambria Math" panose="02040503050406030204" charset="0"/>
                              <a:ea typeface="经典长宋简" panose="02010609000101010101" charset="-122"/>
                              <a:cs typeface="Cambria Math" panose="02040503050406030204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400" i="1">
                              <a:solidFill>
                                <a:srgbClr val="58AEAB"/>
                              </a:solidFill>
                              <a:latin typeface="Cambria Math" panose="02040503050406030204" charset="0"/>
                              <a:ea typeface="经典长宋简" panose="02010609000101010101" charset="-122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,...,</a:t>
                </a: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solidFill>
                                <a:srgbClr val="58AEAB"/>
                              </a:solidFill>
                              <a:latin typeface="Cambria Math" panose="02040503050406030204" charset="0"/>
                              <a:ea typeface="经典长宋简" panose="02010609000101010101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solidFill>
                                <a:srgbClr val="58AEAB"/>
                              </a:solidFill>
                              <a:latin typeface="Cambria Math" panose="02040503050406030204" charset="0"/>
                              <a:ea typeface="经典长宋简" panose="02010609000101010101" charset="-122"/>
                              <a:cs typeface="Cambria Math" panose="02040503050406030204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400" i="1">
                              <a:solidFill>
                                <a:srgbClr val="58AEAB"/>
                              </a:solidFill>
                              <a:latin typeface="Cambria Math" panose="02040503050406030204" charset="0"/>
                              <a:ea typeface="经典长宋简" panose="02010609000101010101" charset="-122"/>
                              <a:cs typeface="Cambria Math" panose="02040503050406030204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]</a:t>
                </a:r>
                <a:r>
                  <a:rPr lang="zh-CN" altLang="en-US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和序列</a:t>
                </a:r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𝑐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𝑐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,...,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𝑐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],[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𝑑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𝑑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,...,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𝑑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],</a:t>
                </a:r>
                <a:r>
                  <a:rPr lang="zh-CN" altLang="en-US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要求出一个序列</a:t>
                </a:r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,...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]</a:t>
                </a:r>
                <a:r>
                  <a:rPr lang="zh-CN" altLang="en-US" sz="2400">
                    <a:solidFill>
                      <a:srgbClr val="58AEAB"/>
                    </a:solidFill>
                    <a:latin typeface="经典长宋简" panose="02010609000101010101" charset="-122"/>
                    <a:ea typeface="经典长宋简" panose="02010609000101010101" charset="-122"/>
                    <a:sym typeface="+mn-ea"/>
                  </a:rPr>
                  <a:t>使得下面至少有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2400" i="1">
                                <a:solidFill>
                                  <a:srgbClr val="58AEAB"/>
                                </a:solidFill>
                                <a:latin typeface="Cambria Math" panose="02040503050406030204" charset="0"/>
                                <a:ea typeface="经典长宋简" panose="02010609000101010101" charset="-122"/>
                                <a:cs typeface="Cambria Math" panose="02040503050406030204" charset="0"/>
                                <a:sym typeface="+mn-ea"/>
                              </a:rPr>
                            </m:ctrlPr>
                          </m:fPr>
                          <m:num>
                            <m:r>
                              <a:rPr lang="en-US" altLang="zh-CN" sz="2400" i="1">
                                <a:solidFill>
                                  <a:srgbClr val="58AEAB"/>
                                </a:solidFill>
                                <a:latin typeface="Cambria Math" panose="02040503050406030204" charset="0"/>
                                <a:ea typeface="经典长宋简" panose="02010609000101010101" charset="-122"/>
                                <a:cs typeface="Cambria Math" panose="02040503050406030204" charset="0"/>
                                <a:sym typeface="+mn-ea"/>
                              </a:rPr>
                              <m:t>𝑚</m:t>
                            </m:r>
                          </m:num>
                          <m:den>
                            <m:r>
                              <a:rPr lang="en-US" altLang="zh-CN" sz="2400" i="1">
                                <a:solidFill>
                                  <a:srgbClr val="58AEAB"/>
                                </a:solidFill>
                                <a:latin typeface="Cambria Math" panose="02040503050406030204" charset="0"/>
                                <a:ea typeface="经典长宋简" panose="02010609000101010101" charset="-122"/>
                                <a:cs typeface="Cambria Math" panose="02040503050406030204" charset="0"/>
                                <a:sym typeface="+mn-ea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个不等式成立。</a:t>
                </a:r>
                <a:endParaRPr lang="zh-CN" altLang="en-US" sz="2400">
                  <a:solidFill>
                    <a:srgbClr val="58AEAB"/>
                  </a:solidFill>
                  <a:latin typeface="Cambria Math" panose="02040503050406030204" charset="0"/>
                  <a:ea typeface="经典长宋简" panose="02010609000101010101" charset="-122"/>
                  <a:cs typeface="Cambria Math" panose="02040503050406030204" charset="0"/>
                  <a:sym typeface="+mn-ea"/>
                </a:endParaRPr>
              </a:p>
            </p:txBody>
          </p:sp>
        </mc:Choice>
        <mc:Fallback>
          <p:sp>
            <p:nvSpPr>
              <p:cNvPr id="11" name="文本框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925" y="2163445"/>
                <a:ext cx="6201410" cy="1743710"/>
              </a:xfrm>
              <a:prstGeom prst="rect">
                <a:avLst/>
              </a:prstGeom>
              <a:blipFill rotWithShape="1">
                <a:blip r:embed="rId8"/>
                <a:stretch>
                  <a:fillRect r="-50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3780" y="4028440"/>
            <a:ext cx="3634740" cy="201168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4808855" y="4446270"/>
            <a:ext cx="23164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58AEAB"/>
                </a:solidFill>
                <a:latin typeface="Cambria Math" panose="02040503050406030204" charset="0"/>
                <a:ea typeface="经典长宋简" panose="02010609000101010101" charset="-122"/>
                <a:cs typeface="Cambria Math" panose="02040503050406030204" charset="0"/>
                <a:sym typeface="+mn-ea"/>
              </a:rPr>
              <a:t>1.</a:t>
            </a:r>
            <a:r>
              <a:rPr lang="zh-CN" altLang="en-US" sz="2400">
                <a:solidFill>
                  <a:srgbClr val="58AEAB"/>
                </a:solidFill>
                <a:latin typeface="Cambria Math" panose="02040503050406030204" charset="0"/>
                <a:ea typeface="经典长宋简" panose="02010609000101010101" charset="-122"/>
                <a:cs typeface="Cambria Math" panose="02040503050406030204" charset="0"/>
                <a:sym typeface="+mn-ea"/>
              </a:rPr>
              <a:t>半数以上成立</a:t>
            </a:r>
            <a:endParaRPr lang="zh-CN" altLang="en-US" sz="2400">
              <a:solidFill>
                <a:srgbClr val="58AEAB"/>
              </a:solidFill>
              <a:latin typeface="Cambria Math" panose="02040503050406030204" charset="0"/>
              <a:ea typeface="经典长宋简" panose="02010609000101010101" charset="-122"/>
              <a:cs typeface="Cambria Math" panose="02040503050406030204" charset="0"/>
              <a:sym typeface="+mn-ea"/>
            </a:endParaRPr>
          </a:p>
          <a:p>
            <a:r>
              <a:rPr lang="en-US" altLang="zh-CN" sz="2400">
                <a:solidFill>
                  <a:srgbClr val="58AEAB"/>
                </a:solidFill>
                <a:latin typeface="Cambria Math" panose="02040503050406030204" charset="0"/>
                <a:ea typeface="经典长宋简" panose="02010609000101010101" charset="-122"/>
                <a:cs typeface="Cambria Math" panose="02040503050406030204" charset="0"/>
                <a:sym typeface="+mn-ea"/>
              </a:rPr>
              <a:t>2.</a:t>
            </a:r>
            <a:r>
              <a:rPr lang="zh-CN" altLang="en-US" sz="2400">
                <a:solidFill>
                  <a:srgbClr val="58AEAB"/>
                </a:solidFill>
                <a:latin typeface="Cambria Math" panose="02040503050406030204" charset="0"/>
                <a:ea typeface="经典长宋简" panose="02010609000101010101" charset="-122"/>
                <a:cs typeface="Cambria Math" panose="02040503050406030204" charset="0"/>
                <a:sym typeface="+mn-ea"/>
              </a:rPr>
              <a:t>不等式对称</a:t>
            </a:r>
            <a:endParaRPr lang="zh-CN" altLang="en-US" sz="2400">
              <a:solidFill>
                <a:srgbClr val="58AEAB"/>
              </a:solidFill>
              <a:latin typeface="Cambria Math" panose="02040503050406030204" charset="0"/>
              <a:ea typeface="经典长宋简" panose="02010609000101010101" charset="-122"/>
              <a:cs typeface="Cambria Math" panose="020405030504060302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" name="图片 11" descr="mengde_p6_text.3b11b37c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0015" y="1335405"/>
            <a:ext cx="6958330" cy="4759960"/>
          </a:xfrm>
          <a:prstGeom prst="rect">
            <a:avLst/>
          </a:prstGeom>
        </p:spPr>
      </p:pic>
      <p:pic>
        <p:nvPicPr>
          <p:cNvPr id="4" name="图片 3" descr="mengde_p15_text.aa3166b0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" y="-74930"/>
            <a:ext cx="12191365" cy="6933565"/>
          </a:xfrm>
          <a:prstGeom prst="rect">
            <a:avLst/>
          </a:prstGeom>
        </p:spPr>
      </p:pic>
      <p:pic>
        <p:nvPicPr>
          <p:cNvPr id="9" name="图片 8" descr="mengde_p6_text.3b11b37c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4990" y="527050"/>
            <a:ext cx="3819525" cy="1423035"/>
          </a:xfrm>
          <a:prstGeom prst="rect">
            <a:avLst/>
          </a:prstGeom>
        </p:spPr>
      </p:pic>
      <p:pic>
        <p:nvPicPr>
          <p:cNvPr id="13" name="图片 12" descr="mengde_p6_text.3b11b37c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665" y="2325370"/>
            <a:ext cx="6958330" cy="3769995"/>
          </a:xfrm>
          <a:prstGeom prst="rect">
            <a:avLst/>
          </a:prstGeom>
        </p:spPr>
      </p:pic>
      <p:pic>
        <p:nvPicPr>
          <p:cNvPr id="3" name="图片 2" descr="mengde_p7_dashu_r.83c8cc08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9875" y="1577340"/>
            <a:ext cx="5571490" cy="5281295"/>
          </a:xfrm>
          <a:prstGeom prst="rect">
            <a:avLst/>
          </a:prstGeom>
        </p:spPr>
      </p:pic>
      <p:pic>
        <p:nvPicPr>
          <p:cNvPr id="5" name="图片 4" descr="mengde_p15_yun_e.ff52cdbf..png"/>
          <p:cNvPicPr>
            <a:picLocks noChangeAspect="1"/>
          </p:cNvPicPr>
          <p:nvPr/>
        </p:nvPicPr>
        <p:blipFill>
          <a:blip r:embed="rId4">
            <a:alphaModFix amt="99000"/>
          </a:blip>
          <a:stretch>
            <a:fillRect/>
          </a:stretch>
        </p:blipFill>
        <p:spPr>
          <a:xfrm>
            <a:off x="4087495" y="671830"/>
            <a:ext cx="3619500" cy="1367155"/>
          </a:xfrm>
          <a:prstGeom prst="rect">
            <a:avLst/>
          </a:prstGeom>
        </p:spPr>
      </p:pic>
      <p:pic>
        <p:nvPicPr>
          <p:cNvPr id="2" name="图片 1" descr="mengde_p16_yun_e.fd7a1595.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994410" y="-76200"/>
            <a:ext cx="5461635" cy="1885950"/>
          </a:xfrm>
          <a:prstGeom prst="rect">
            <a:avLst/>
          </a:prstGeom>
        </p:spPr>
      </p:pic>
      <p:pic>
        <p:nvPicPr>
          <p:cNvPr id="6" name="图片 5" descr="mengde_p7_dashu_l.01a0ae03.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669280" y="1809750"/>
            <a:ext cx="5486400" cy="5205730"/>
          </a:xfrm>
          <a:prstGeom prst="rect">
            <a:avLst/>
          </a:prstGeom>
        </p:spPr>
      </p:pic>
      <p:pic>
        <p:nvPicPr>
          <p:cNvPr id="7" name="图片 6" descr="index_mengde_b.230ce33a.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0765" y="7472680"/>
            <a:ext cx="3808730" cy="3877945"/>
          </a:xfrm>
          <a:prstGeom prst="rect">
            <a:avLst/>
          </a:prstGeom>
        </p:spPr>
      </p:pic>
      <p:pic>
        <p:nvPicPr>
          <p:cNvPr id="8" name="图片 7" descr="mengde_p01_gezi_yy_b.512640ee.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2852420" y="-782320"/>
            <a:ext cx="3323590" cy="259207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915670" y="823595"/>
            <a:ext cx="52774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58AEAB"/>
                </a:solidFill>
                <a:latin typeface="经典长宋简" panose="02010609000101010101" charset="-122"/>
                <a:ea typeface="经典长宋简" panose="02010609000101010101" charset="-122"/>
              </a:rPr>
              <a:t>构造解一</a:t>
            </a:r>
            <a:r>
              <a:rPr lang="en-US" altLang="zh-CN" sz="4800">
                <a:solidFill>
                  <a:srgbClr val="58AEAB"/>
                </a:solidFill>
                <a:latin typeface="经典长宋简" panose="02010609000101010101" charset="-122"/>
                <a:ea typeface="经典长宋简" panose="02010609000101010101" charset="-122"/>
              </a:rPr>
              <a:t> </a:t>
            </a:r>
            <a:r>
              <a:rPr lang="en-US" altLang="zh-CN" sz="2400">
                <a:solidFill>
                  <a:srgbClr val="58AEAB"/>
                </a:solidFill>
                <a:latin typeface="经典长宋简" panose="02010609000101010101" charset="-122"/>
                <a:ea typeface="经典长宋简" panose="02010609000101010101" charset="-122"/>
              </a:rPr>
              <a:t>by hany01</a:t>
            </a:r>
            <a:endParaRPr lang="en-US" altLang="zh-CN" sz="2400">
              <a:solidFill>
                <a:srgbClr val="58AEAB"/>
              </a:solidFill>
              <a:latin typeface="经典长宋简" panose="02010609000101010101" charset="-122"/>
              <a:ea typeface="经典长宋简" panose="0201060900010101010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94410" y="2456815"/>
            <a:ext cx="60344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accent1">
                    <a:lumMod val="75000"/>
                  </a:schemeClr>
                </a:solidFill>
                <a:latin typeface="经典长宋简" panose="02010609000101010101" charset="-122"/>
                <a:ea typeface="经典长宋简" panose="02010609000101010101" charset="-122"/>
              </a:rPr>
              <a:t>全</a:t>
            </a:r>
            <a:r>
              <a:rPr lang="en-US" altLang="zh-CN" sz="2400" b="1">
                <a:solidFill>
                  <a:schemeClr val="accent1">
                    <a:lumMod val="75000"/>
                  </a:schemeClr>
                </a:solidFill>
                <a:latin typeface="经典长宋简" panose="02010609000101010101" charset="-122"/>
                <a:ea typeface="经典长宋简" panose="02010609000101010101" charset="-122"/>
              </a:rPr>
              <a:t>0</a:t>
            </a:r>
            <a:r>
              <a:rPr lang="zh-CN" altLang="en-US" sz="2400" b="1">
                <a:solidFill>
                  <a:schemeClr val="accent1">
                    <a:lumMod val="75000"/>
                  </a:schemeClr>
                </a:solidFill>
                <a:latin typeface="经典长宋简" panose="02010609000101010101" charset="-122"/>
                <a:ea typeface="经典长宋简" panose="02010609000101010101" charset="-122"/>
              </a:rPr>
              <a:t>序列或全</a:t>
            </a:r>
            <a:r>
              <a:rPr lang="en-US" altLang="zh-CN" sz="2400" b="1">
                <a:solidFill>
                  <a:schemeClr val="accent1">
                    <a:lumMod val="75000"/>
                  </a:schemeClr>
                </a:solidFill>
                <a:latin typeface="经典长宋简" panose="02010609000101010101" charset="-122"/>
                <a:ea typeface="经典长宋简" panose="02010609000101010101" charset="-122"/>
              </a:rPr>
              <a:t>1</a:t>
            </a:r>
            <a:r>
              <a:rPr lang="zh-CN" altLang="en-US" sz="2400" b="1">
                <a:solidFill>
                  <a:schemeClr val="accent1">
                    <a:lumMod val="75000"/>
                  </a:schemeClr>
                </a:solidFill>
                <a:latin typeface="经典长宋简" panose="02010609000101010101" charset="-122"/>
                <a:ea typeface="经典长宋简" panose="02010609000101010101" charset="-122"/>
              </a:rPr>
              <a:t>序列至少有一个满足题意。</a:t>
            </a:r>
            <a:endParaRPr lang="zh-CN" altLang="en-US" sz="2400" b="1">
              <a:solidFill>
                <a:schemeClr val="accent1">
                  <a:lumMod val="75000"/>
                </a:schemeClr>
              </a:solidFill>
              <a:latin typeface="经典长宋简" panose="02010609000101010101" charset="-122"/>
              <a:ea typeface="经典长宋简" panose="02010609000101010101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本框 15"/>
              <p:cNvSpPr txBox="1"/>
              <p:nvPr/>
            </p:nvSpPr>
            <p:spPr>
              <a:xfrm>
                <a:off x="1004570" y="3040380"/>
                <a:ext cx="6024245" cy="135064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r>
                  <a:rPr lang="en-US" altLang="zh-CN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1. </a:t>
                </a:r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左边式子的结果元素可能是0,1,2，如果不</a:t>
                </a:r>
                <a:r>
                  <a:rPr lang="en-US" altLang="zh-CN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 </a:t>
                </a:r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合法那么0的个数肯定大于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fPr>
                      <m:num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𝑚</m:t>
                        </m:r>
                      </m:num>
                      <m:den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2</m:t>
                        </m:r>
                      </m:den>
                    </m:f>
                  </m:oMath>
                </a14:m>
                <a:endParaRPr lang="en-US" altLang="zh-CN" sz="2400" i="1">
                  <a:solidFill>
                    <a:srgbClr val="58AEAB"/>
                  </a:solidFill>
                  <a:latin typeface="Cambria Math" panose="02040503050406030204" charset="0"/>
                  <a:ea typeface="经典长宋简" panose="02010609000101010101" charset="-122"/>
                  <a:cs typeface="Cambria Math" panose="02040503050406030204" charset="0"/>
                  <a:sym typeface="+mn-ea"/>
                </a:endParaRPr>
              </a:p>
              <a:p>
                <a:r>
                  <a:rPr lang="en-US" altLang="zh-CN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2. 对于为0的式子，取反后为2</a:t>
                </a:r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，即满足题意。</a:t>
                </a:r>
                <a:endParaRPr lang="en-US" altLang="zh-CN" sz="2400">
                  <a:solidFill>
                    <a:srgbClr val="58AEAB"/>
                  </a:solidFill>
                  <a:latin typeface="Cambria Math" panose="02040503050406030204" charset="0"/>
                  <a:ea typeface="经典长宋简" panose="02010609000101010101" charset="-122"/>
                  <a:cs typeface="Cambria Math" panose="02040503050406030204" charset="0"/>
                  <a:sym typeface="+mn-ea"/>
                </a:endParaRPr>
              </a:p>
            </p:txBody>
          </p:sp>
        </mc:Choice>
        <mc:Fallback>
          <p:sp>
            <p:nvSpPr>
              <p:cNvPr id="16" name="文本框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4570" y="3040380"/>
                <a:ext cx="6024245" cy="1350645"/>
              </a:xfrm>
              <a:prstGeom prst="rect">
                <a:avLst/>
              </a:prstGeom>
              <a:blipFill rotWithShape="1">
                <a:blip r:embed="rId9"/>
                <a:stretch>
                  <a:fillRect r="-31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图片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10500" y="156210"/>
            <a:ext cx="3039745" cy="149733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195705" y="4877435"/>
            <a:ext cx="20034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58AEAB"/>
                </a:solidFill>
                <a:latin typeface="Cambria Math" panose="02040503050406030204" charset="0"/>
                <a:ea typeface="经典长宋简" panose="02010609000101010101" charset="-122"/>
                <a:cs typeface="Cambria Math" panose="02040503050406030204" charset="0"/>
              </a:rPr>
              <a:t>先判全0序列</a:t>
            </a:r>
            <a:endParaRPr lang="zh-CN" altLang="en-US" sz="2400"/>
          </a:p>
        </p:txBody>
      </p:sp>
      <p:sp>
        <p:nvSpPr>
          <p:cNvPr id="17" name="左大括号 16"/>
          <p:cNvSpPr/>
          <p:nvPr/>
        </p:nvSpPr>
        <p:spPr>
          <a:xfrm>
            <a:off x="3063875" y="4599305"/>
            <a:ext cx="405765" cy="10445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3584575" y="4391025"/>
            <a:ext cx="20034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58AEAB"/>
                </a:solidFill>
                <a:latin typeface="Cambria Math" panose="02040503050406030204" charset="0"/>
                <a:ea typeface="经典长宋简" panose="02010609000101010101" charset="-122"/>
                <a:cs typeface="Cambria Math" panose="02040503050406030204" charset="0"/>
              </a:rPr>
              <a:t>合法则结束</a:t>
            </a:r>
            <a:endParaRPr lang="zh-CN" altLang="en-US" sz="2400">
              <a:solidFill>
                <a:srgbClr val="58AEAB"/>
              </a:solidFill>
              <a:latin typeface="Cambria Math" panose="02040503050406030204" charset="0"/>
              <a:ea typeface="经典长宋简" panose="02010609000101010101" charset="-122"/>
              <a:cs typeface="Cambria Math" panose="02040503050406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584575" y="5337810"/>
            <a:ext cx="35445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58AEAB"/>
                </a:solidFill>
                <a:latin typeface="Cambria Math" panose="02040503050406030204" charset="0"/>
                <a:ea typeface="经典长宋简" panose="02010609000101010101" charset="-122"/>
                <a:cs typeface="Cambria Math" panose="02040503050406030204" charset="0"/>
              </a:rPr>
              <a:t>不合法则全</a:t>
            </a:r>
            <a:r>
              <a:rPr lang="en-US" altLang="zh-CN" sz="2400">
                <a:solidFill>
                  <a:srgbClr val="58AEAB"/>
                </a:solidFill>
                <a:latin typeface="Cambria Math" panose="02040503050406030204" charset="0"/>
                <a:ea typeface="经典长宋简" panose="02010609000101010101" charset="-122"/>
                <a:cs typeface="Cambria Math" panose="02040503050406030204" charset="0"/>
              </a:rPr>
              <a:t>1</a:t>
            </a:r>
            <a:r>
              <a:rPr lang="zh-CN" altLang="en-US" sz="2400">
                <a:solidFill>
                  <a:srgbClr val="58AEAB"/>
                </a:solidFill>
                <a:latin typeface="Cambria Math" panose="02040503050406030204" charset="0"/>
                <a:ea typeface="经典长宋简" panose="02010609000101010101" charset="-122"/>
                <a:cs typeface="Cambria Math" panose="02040503050406030204" charset="0"/>
              </a:rPr>
              <a:t>序列必合法</a:t>
            </a:r>
            <a:endParaRPr lang="zh-CN" altLang="en-US" sz="2400">
              <a:solidFill>
                <a:srgbClr val="58AEAB"/>
              </a:solidFill>
              <a:latin typeface="Cambria Math" panose="02040503050406030204" charset="0"/>
              <a:ea typeface="经典长宋简" panose="02010609000101010101" charset="-122"/>
              <a:cs typeface="Cambria Math" panose="02040503050406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42708 0.5825 L 0 0 " pathEditMode="relative" ptsTypes="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mengde_p15_text.aa3166b0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74930"/>
            <a:ext cx="12191365" cy="6933565"/>
          </a:xfrm>
          <a:prstGeom prst="rect">
            <a:avLst/>
          </a:prstGeom>
        </p:spPr>
      </p:pic>
      <p:pic>
        <p:nvPicPr>
          <p:cNvPr id="2" name="图片 1" descr="mengde_p01_yun_a.17059376..png"/>
          <p:cNvPicPr>
            <a:picLocks noChangeAspect="1"/>
          </p:cNvPicPr>
          <p:nvPr/>
        </p:nvPicPr>
        <p:blipFill>
          <a:blip r:embed="rId2">
            <a:alphaModFix amt="38000"/>
          </a:blip>
          <a:stretch>
            <a:fillRect/>
          </a:stretch>
        </p:blipFill>
        <p:spPr>
          <a:xfrm>
            <a:off x="-1730375" y="1042035"/>
            <a:ext cx="12192000" cy="6096000"/>
          </a:xfrm>
          <a:prstGeom prst="rect">
            <a:avLst/>
          </a:prstGeom>
        </p:spPr>
      </p:pic>
      <p:pic>
        <p:nvPicPr>
          <p:cNvPr id="3" name="图片 2" descr="mengde_p6_text.3b11b37c..png"/>
          <p:cNvPicPr>
            <a:picLocks noChangeAspect="1"/>
          </p:cNvPicPr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667385" y="3607435"/>
            <a:ext cx="6780530" cy="3005455"/>
          </a:xfrm>
          <a:prstGeom prst="rect">
            <a:avLst/>
          </a:prstGeom>
        </p:spPr>
      </p:pic>
      <p:pic>
        <p:nvPicPr>
          <p:cNvPr id="7" name="图片 6" descr="mengde_p2_di.92925168.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1675" y="5309235"/>
            <a:ext cx="7315200" cy="1828800"/>
          </a:xfrm>
          <a:prstGeom prst="rect">
            <a:avLst/>
          </a:prstGeom>
        </p:spPr>
      </p:pic>
      <p:pic>
        <p:nvPicPr>
          <p:cNvPr id="5" name="图片 4" descr="mengde_p2_qqer.bd8f6bb4.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6035" y="2488565"/>
            <a:ext cx="3038475" cy="4124325"/>
          </a:xfrm>
          <a:prstGeom prst="rect">
            <a:avLst/>
          </a:prstGeom>
        </p:spPr>
      </p:pic>
      <p:pic>
        <p:nvPicPr>
          <p:cNvPr id="10" name="图片 9" descr="mengde_p6_text.3b11b37c..png"/>
          <p:cNvPicPr>
            <a:picLocks noChangeAspect="1"/>
          </p:cNvPicPr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667385" y="360045"/>
            <a:ext cx="6780530" cy="3083560"/>
          </a:xfrm>
          <a:prstGeom prst="rect">
            <a:avLst/>
          </a:prstGeom>
        </p:spPr>
      </p:pic>
      <p:pic>
        <p:nvPicPr>
          <p:cNvPr id="6" name="图片 5" descr="mengde_p6_text.3b11b37c..png"/>
          <p:cNvPicPr>
            <a:picLocks noChangeAspect="1"/>
          </p:cNvPicPr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7912100" y="360045"/>
            <a:ext cx="3350260" cy="1977390"/>
          </a:xfrm>
          <a:prstGeom prst="rect">
            <a:avLst/>
          </a:prstGeom>
        </p:spPr>
      </p:pic>
      <p:pic>
        <p:nvPicPr>
          <p:cNvPr id="9" name="图片 8" descr="mengde_p6_text.3b11b37c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" y="426085"/>
            <a:ext cx="3647440" cy="126174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956310" y="661670"/>
            <a:ext cx="32461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58AEAB"/>
                </a:solidFill>
                <a:latin typeface="经典长宋简" panose="02010609000101010101" charset="-122"/>
                <a:ea typeface="经典长宋简" panose="02010609000101010101" charset="-122"/>
              </a:rPr>
              <a:t>构造解二</a:t>
            </a:r>
            <a:endParaRPr lang="zh-CN" altLang="en-US" sz="4800">
              <a:solidFill>
                <a:srgbClr val="58AEAB"/>
              </a:solidFill>
              <a:latin typeface="经典长宋简" panose="02010609000101010101" charset="-122"/>
              <a:ea typeface="经典长宋简" panose="0201060900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9420" y="426085"/>
            <a:ext cx="3055620" cy="177546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956310" y="1963420"/>
            <a:ext cx="5744845" cy="12528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>
                <a:solidFill>
                  <a:schemeClr val="accent1">
                    <a:lumMod val="75000"/>
                  </a:schemeClr>
                </a:solidFill>
                <a:latin typeface="经典长宋简" panose="02010609000101010101" charset="-122"/>
                <a:ea typeface="经典长宋简" panose="02010609000101010101" charset="-122"/>
                <a:sym typeface="+mn-ea"/>
              </a:rPr>
              <a:t>不考虑另一个括号，</a:t>
            </a:r>
            <a:endParaRPr lang="zh-CN" altLang="en-US" sz="2400" b="1">
              <a:solidFill>
                <a:schemeClr val="accent1">
                  <a:lumMod val="75000"/>
                </a:schemeClr>
              </a:solidFill>
              <a:latin typeface="经典长宋简" panose="02010609000101010101" charset="-122"/>
              <a:ea typeface="经典长宋简" panose="02010609000101010101" charset="-122"/>
              <a:sym typeface="+mn-ea"/>
            </a:endParaRPr>
          </a:p>
          <a:p>
            <a:r>
              <a:rPr lang="zh-CN" altLang="en-US" sz="2400" b="1">
                <a:solidFill>
                  <a:schemeClr val="accent1">
                    <a:lumMod val="75000"/>
                  </a:schemeClr>
                </a:solidFill>
                <a:latin typeface="经典长宋简" panose="02010609000101010101" charset="-122"/>
                <a:ea typeface="经典长宋简" panose="02010609000101010101" charset="-122"/>
                <a:sym typeface="+mn-ea"/>
              </a:rPr>
              <a:t>只去考虑一个括号让该括号内的值尽可能多地为1即可。</a:t>
            </a:r>
            <a:endParaRPr lang="zh-CN" altLang="en-US" sz="2400">
              <a:solidFill>
                <a:srgbClr val="58AEAB"/>
              </a:solidFill>
              <a:latin typeface="Cambria Math" panose="02040503050406030204" charset="0"/>
              <a:ea typeface="经典长宋简" panose="02010609000101010101" charset="-122"/>
              <a:cs typeface="Cambria Math" panose="02040503050406030204" charset="0"/>
              <a:sym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/>
              <p:cNvSpPr txBox="1"/>
              <p:nvPr/>
            </p:nvSpPr>
            <p:spPr>
              <a:xfrm>
                <a:off x="956310" y="3924300"/>
                <a:ext cx="5744845" cy="125285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对于同一个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 </m:t>
                        </m:r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，设存在u个(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 </m:t>
                        </m:r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rgbClr val="58AEAB"/>
                        </a:solidFill>
                        <a:latin typeface="Cambria Math" panose="02040503050406030204" charset="0"/>
                        <a:ea typeface="经典长宋简" panose="02010609000101010101" charset="-122"/>
                        <a:cs typeface="Cambria Math" panose="02040503050406030204" charset="0"/>
                        <a:sym typeface="+mn-ea"/>
                      </a:rPr>
                      <m:t>⊕</m:t>
                    </m:r>
                  </m:oMath>
                </a14:m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0)，存在v个(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rgbClr val="58AEAB"/>
                        </a:solidFill>
                        <a:latin typeface="Cambria Math" panose="02040503050406030204" charset="0"/>
                        <a:ea typeface="经典长宋简" panose="02010609000101010101" charset="-122"/>
                        <a:cs typeface="Cambria Math" panose="02040503050406030204" charset="0"/>
                        <a:sym typeface="+mn-ea"/>
                      </a:rPr>
                      <m:t>⊕</m:t>
                    </m:r>
                  </m:oMath>
                </a14:m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1)，那么对于包含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的不等式我们可以至少满足</a:t>
                </a:r>
                <a:r>
                  <a:rPr lang="en-US" altLang="zh-CN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</a:t>
                </a:r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max{u,v}</a:t>
                </a:r>
                <a:r>
                  <a:rPr lang="en-US" altLang="zh-CN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</a:t>
                </a:r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个，也就是任取一个数</a:t>
                </a:r>
                <a:r>
                  <a:rPr lang="en-US" altLang="zh-CN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，对于含</a:t>
                </a:r>
                <a:r>
                  <a:rPr lang="en-US" altLang="zh-CN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58AEAB"/>
                            </a:solidFill>
                            <a:latin typeface="Cambria Math" panose="02040503050406030204" charset="0"/>
                            <a:ea typeface="经典长宋简" panose="02010609000101010101" charset="-122"/>
                            <a:cs typeface="Cambria Math" panose="02040503050406030204" charset="0"/>
                            <a:sym typeface="+mn-ea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 </a:t>
                </a:r>
                <a:r>
                  <a:rPr lang="zh-CN" altLang="en-US" sz="2400">
                    <a:solidFill>
                      <a:srgbClr val="58AEAB"/>
                    </a:solidFill>
                    <a:latin typeface="Cambria Math" panose="02040503050406030204" charset="0"/>
                    <a:ea typeface="经典长宋简" panose="02010609000101010101" charset="-122"/>
                    <a:cs typeface="Cambria Math" panose="02040503050406030204" charset="0"/>
                    <a:sym typeface="+mn-ea"/>
                  </a:rPr>
                  <a:t>的不等式的集合来说，有超过一半的不等式可以满足。</a:t>
                </a:r>
                <a:endParaRPr lang="en-US" altLang="zh-CN" sz="2400">
                  <a:solidFill>
                    <a:srgbClr val="58AEAB"/>
                  </a:solidFill>
                  <a:latin typeface="Cambria Math" panose="02040503050406030204" charset="0"/>
                  <a:ea typeface="经典长宋简" panose="02010609000101010101" charset="-122"/>
                  <a:cs typeface="Cambria Math" panose="02040503050406030204" charset="0"/>
                  <a:sym typeface="+mn-ea"/>
                </a:endParaRPr>
              </a:p>
            </p:txBody>
          </p:sp>
        </mc:Choice>
        <mc:Fallback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310" y="3924300"/>
                <a:ext cx="5744845" cy="1252855"/>
              </a:xfrm>
              <a:prstGeom prst="rect">
                <a:avLst/>
              </a:prstGeom>
              <a:blipFill rotWithShape="1">
                <a:blip r:embed="rId7"/>
                <a:stretch>
                  <a:fillRect b="-4962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mengde_p15_text.aa3166b0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75565"/>
            <a:ext cx="12191365" cy="6933565"/>
          </a:xfrm>
          <a:prstGeom prst="rect">
            <a:avLst/>
          </a:prstGeom>
        </p:spPr>
      </p:pic>
      <p:pic>
        <p:nvPicPr>
          <p:cNvPr id="6" name="图片 5" descr="mengde_p13_sitou_L.95518802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565785" y="878205"/>
            <a:ext cx="4019550" cy="5603875"/>
          </a:xfrm>
          <a:prstGeom prst="rect">
            <a:avLst/>
          </a:prstGeom>
        </p:spPr>
      </p:pic>
      <p:pic>
        <p:nvPicPr>
          <p:cNvPr id="7" name="图片 6" descr="mengde_p6_text.3b11b37c..png"/>
          <p:cNvPicPr>
            <a:picLocks noChangeAspect="1"/>
          </p:cNvPicPr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1480185" y="189865"/>
            <a:ext cx="4815840" cy="4790440"/>
          </a:xfrm>
          <a:prstGeom prst="rect">
            <a:avLst/>
          </a:prstGeom>
        </p:spPr>
      </p:pic>
      <p:pic>
        <p:nvPicPr>
          <p:cNvPr id="5" name="图片 4" descr="mengde_p13_sitou_r.b12648b6.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09625" y="3030220"/>
            <a:ext cx="5351145" cy="4152900"/>
          </a:xfrm>
          <a:prstGeom prst="rect">
            <a:avLst/>
          </a:prstGeom>
        </p:spPr>
      </p:pic>
      <p:pic>
        <p:nvPicPr>
          <p:cNvPr id="8" name="图片 7" descr="mengde_p9_cao.eb530a85.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945" y="5299075"/>
            <a:ext cx="12192000" cy="1558925"/>
          </a:xfrm>
          <a:prstGeom prst="rect">
            <a:avLst/>
          </a:prstGeom>
        </p:spPr>
      </p:pic>
      <p:pic>
        <p:nvPicPr>
          <p:cNvPr id="13" name="图片 12" descr="mengde_p6_text.3b11b37c..png"/>
          <p:cNvPicPr>
            <a:picLocks noChangeAspect="1"/>
          </p:cNvPicPr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6765925" y="189865"/>
            <a:ext cx="4633595" cy="479044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3090" y="324485"/>
            <a:ext cx="4018915" cy="17754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7660" y="2210435"/>
            <a:ext cx="4550410" cy="256984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44690" y="522605"/>
            <a:ext cx="4226560" cy="4124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mengde_p15_text.aa3166b0.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51965"/>
            <a:ext cx="12191365" cy="2500630"/>
          </a:xfrm>
          <a:prstGeom prst="rect">
            <a:avLst/>
          </a:prstGeom>
        </p:spPr>
      </p:pic>
      <p:pic>
        <p:nvPicPr>
          <p:cNvPr id="2" name="图片 1" descr="mengde_p7_fengshe.1b89a30c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6655" y="0"/>
            <a:ext cx="3303905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834005" y="2341245"/>
            <a:ext cx="672465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000">
                <a:ln w="12700" cmpd="sng">
                  <a:noFill/>
                  <a:prstDash val="solid"/>
                </a:ln>
                <a:gradFill>
                  <a:gsLst>
                    <a:gs pos="0">
                      <a:srgbClr val="AED5CD"/>
                    </a:gs>
                    <a:gs pos="58000">
                      <a:srgbClr val="50A4A1">
                        <a:lumMod val="93000"/>
                      </a:srgbClr>
                    </a:gs>
                    <a:gs pos="100000">
                      <a:srgbClr val="41937D"/>
                    </a:gs>
                  </a:gsLst>
                  <a:lin ang="5400000" scaled="0"/>
                </a:gra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感 谢 观 看 ！</a:t>
            </a:r>
            <a:endParaRPr lang="en-US" altLang="zh-CN" sz="8000">
              <a:ln w="12700" cmpd="sng">
                <a:noFill/>
                <a:prstDash val="solid"/>
              </a:ln>
              <a:gradFill>
                <a:gsLst>
                  <a:gs pos="0">
                    <a:srgbClr val="AED5CD"/>
                  </a:gs>
                  <a:gs pos="58000">
                    <a:srgbClr val="50A4A1">
                      <a:lumMod val="93000"/>
                    </a:srgbClr>
                  </a:gs>
                  <a:gs pos="100000">
                    <a:srgbClr val="41937D"/>
                  </a:gs>
                </a:gsLst>
                <a:lin ang="5400000" scaled="0"/>
              </a:gra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ags/tag1.xml><?xml version="1.0" encoding="utf-8"?>
<p:tagLst xmlns:p="http://schemas.openxmlformats.org/presentationml/2006/main">
  <p:tag name="COMMONDATA" val="eyJoZGlkIjoiZWM3NTRjZWJiZGMyZGVmYzg4NGQyODlmMDZjMWMxNDMifQ=="/>
  <p:tag name="KSO_WPP_MARK_KEY" val="382f940c-0235-4fd6-b8b4-1488fc9a379b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564</Words>
  <Application>WPS 演示</Application>
  <PresentationFormat>宽屏</PresentationFormat>
  <Paragraphs>41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华文中宋</vt:lpstr>
      <vt:lpstr>经典长宋简</vt:lpstr>
      <vt:lpstr>微软雅黑</vt:lpstr>
      <vt:lpstr>Arial Unicode MS</vt:lpstr>
      <vt:lpstr>Calibri</vt:lpstr>
      <vt:lpstr>Cambria Math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刘宙海</dc:creator>
  <cp:lastModifiedBy>寒剑，冰锋</cp:lastModifiedBy>
  <cp:revision>26</cp:revision>
  <dcterms:created xsi:type="dcterms:W3CDTF">2022-10-17T06:03:00Z</dcterms:created>
  <dcterms:modified xsi:type="dcterms:W3CDTF">2022-11-05T17:58:08Z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53C9DBA234F145C5A3368760C0E57417</vt:lpwstr>
  </property>
  <property fmtid="{D5CDD505-2E9C-101B-9397-08002B2CF9AE}" pid="3" name="KSOProductBuildVer">
    <vt:lpwstr>2052-11.1.0.12763</vt:lpwstr>
  </property>
</Properties>
</file>

<file path=docProps/thumbnail.jpeg>
</file>